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7" r:id="rId3"/>
    <p:sldId id="296" r:id="rId4"/>
    <p:sldId id="258" r:id="rId5"/>
    <p:sldId id="261" r:id="rId6"/>
    <p:sldId id="298" r:id="rId7"/>
    <p:sldId id="271" r:id="rId8"/>
    <p:sldId id="302" r:id="rId9"/>
    <p:sldId id="300" r:id="rId10"/>
    <p:sldId id="30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4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467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Helvetica" pitchFamily="2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  |  Spring 2024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09773" y="2120740"/>
            <a:ext cx="47724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Helvetica" pitchFamily="2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62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4-5 members per team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0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789312" cy="176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Watch the first two week’s lecture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Next class: 3/13 </a:t>
            </a:r>
            <a:r>
              <a:rPr lang="en-US" altLang="ko-KR">
                <a:latin typeface="Helvetica" pitchFamily="2" charset="0"/>
                <a:ea typeface="Seravek Light" charset="0"/>
                <a:cs typeface="Seravek Light" charset="0"/>
              </a:rPr>
              <a:t>Wed 12:00PM 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here at 86120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Helvetica" pitchFamily="2" charset="0"/>
                <a:hlinkClick r:id="rId6"/>
              </a:rPr>
              <a:t>https://cocoanlab.github.io/</a:t>
            </a:r>
            <a:endParaRPr lang="ko-Kore-KR" altLang="en-US" sz="1400" dirty="0">
              <a:latin typeface="Helvetica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Helvetica" pitchFamily="2" charset="0"/>
              </a:rPr>
              <a:t>Lab webpage</a:t>
            </a:r>
            <a:endParaRPr kumimoji="1" lang="ko-Kore-KR" alt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Please complete this before next week class (3/13):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083C3-9F1A-5AFE-946A-EDA2F3F82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570" y="361108"/>
            <a:ext cx="4912135" cy="6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270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434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2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4673074" cy="124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iCampus</a:t>
            </a: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email (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choongwan.woo@gmail.com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0C450-E926-7446-1575-A394EE100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33" y="2224791"/>
            <a:ext cx="7772400" cy="42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661" y="904987"/>
            <a:ext cx="61734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</a:rPr>
              <a:t>Our class website: </a:t>
            </a:r>
            <a:r>
              <a:rPr lang="en-US" altLang="ko-KR" sz="1600" dirty="0">
                <a:latin typeface="Helvetica" pitchFamily="2" charset="0"/>
                <a:hlinkClick r:id="rId6"/>
              </a:rPr>
              <a:t>https://github.com/wanirepo/Stats_2024Spring</a:t>
            </a:r>
            <a:r>
              <a:rPr lang="en-US" altLang="ko-KR" sz="1600" dirty="0">
                <a:latin typeface="Helvetica" pitchFamily="2" charset="0"/>
              </a:rPr>
              <a:t> </a:t>
            </a:r>
          </a:p>
          <a:p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>
                <a:latin typeface="Helvetica" pitchFamily="2" charset="0"/>
              </a:rPr>
              <a:t>README.md</a:t>
            </a:r>
            <a:r>
              <a:rPr lang="en-US" altLang="ko-KR" sz="1600" dirty="0">
                <a:latin typeface="Helvetica" pitchFamily="2" charset="0"/>
              </a:rPr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>
                <a:latin typeface="Helvetica" pitchFamily="2" charset="0"/>
              </a:rPr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80535D-AA28-2C91-7BD4-9EE26A65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918" y="1601111"/>
            <a:ext cx="6163787" cy="510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DB138-6E11-D23A-5BE4-6C119A83C837}"/>
              </a:ext>
            </a:extLst>
          </p:cNvPr>
          <p:cNvSpPr/>
          <p:nvPr/>
        </p:nvSpPr>
        <p:spPr>
          <a:xfrm>
            <a:off x="216491" y="222608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B27351-B3B3-346D-3DE5-A32D8362FC39}"/>
              </a:ext>
            </a:extLst>
          </p:cNvPr>
          <p:cNvSpPr/>
          <p:nvPr/>
        </p:nvSpPr>
        <p:spPr>
          <a:xfrm>
            <a:off x="216491" y="222608"/>
            <a:ext cx="398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Watching lecture videos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238E9-FF10-2601-2795-2203BE131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1" y="877187"/>
            <a:ext cx="6215009" cy="243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C26C8-5B2F-481D-7A3C-4D94B7218BF5}"/>
              </a:ext>
            </a:extLst>
          </p:cNvPr>
          <p:cNvSpPr txBox="1"/>
          <p:nvPr/>
        </p:nvSpPr>
        <p:spPr>
          <a:xfrm>
            <a:off x="7157079" y="1089061"/>
            <a:ext cx="455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will upload lectures like this every week.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C436B-42B2-FAA0-60D9-7E5A809AF02F}"/>
              </a:ext>
            </a:extLst>
          </p:cNvPr>
          <p:cNvSpPr txBox="1"/>
          <p:nvPr/>
        </p:nvSpPr>
        <p:spPr>
          <a:xfrm>
            <a:off x="7168918" y="1844520"/>
            <a:ext cx="454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There will be </a:t>
            </a:r>
            <a:r>
              <a:rPr kumimoji="1" lang="en-US" altLang="ko-Kore-KR" b="1" dirty="0">
                <a:latin typeface="Helvetica" pitchFamily="2" charset="0"/>
              </a:rPr>
              <a:t>two types </a:t>
            </a:r>
            <a:r>
              <a:rPr kumimoji="1" lang="en-US" altLang="ko-Kore-KR" dirty="0">
                <a:latin typeface="Helvetica" pitchFamily="2" charset="0"/>
              </a:rPr>
              <a:t>of lectures: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1) Short lectures in English </a:t>
            </a:r>
          </a:p>
          <a:p>
            <a:r>
              <a:rPr kumimoji="1" lang="en-US" altLang="ko-Kore-KR" dirty="0">
                <a:latin typeface="Helvetica" pitchFamily="2" charset="0"/>
              </a:rPr>
              <a:t>2) Long lectures in Korean </a:t>
            </a:r>
            <a:br>
              <a:rPr kumimoji="1" lang="en-US" altLang="ko-Kore-KR" dirty="0">
                <a:latin typeface="Helvetica" pitchFamily="2" charset="0"/>
              </a:rPr>
            </a:br>
            <a:r>
              <a:rPr kumimoji="1" lang="en-US" altLang="ko-Kore-KR" dirty="0">
                <a:latin typeface="Helvetica" pitchFamily="2" charset="0"/>
              </a:rPr>
              <a:t>    explaining the short English lectures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For those who do not use Korean, you can watch 1). It covers all the contents.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But if you know Korean, please watch 2), which has more in-depth explanations.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459147-726F-BC22-03C0-B58931C73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003" y="2756927"/>
            <a:ext cx="5118671" cy="402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5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Helvetica" pitchFamily="2" charset="0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Helvetica" pitchFamily="2" charset="0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551</Words>
  <Application>Microsoft Macintosh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254</cp:revision>
  <cp:lastPrinted>2017-08-27T17:09:34Z</cp:lastPrinted>
  <dcterms:created xsi:type="dcterms:W3CDTF">2017-08-24T21:55:02Z</dcterms:created>
  <dcterms:modified xsi:type="dcterms:W3CDTF">2024-03-06T03:47:00Z</dcterms:modified>
</cp:coreProperties>
</file>